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7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6E993-0ABF-D349-ADB7-0AF6CC65A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F5CF58-B05C-ED41-A997-5002A3CB9B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A0E1F-A325-044F-AF7E-9E2CF7800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EF812-6D06-0F45-80CD-13CBEB245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DAC4A-CE67-204F-9C8C-8CDA9300D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850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CF848-A299-D247-884F-9CBDD9D51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176F7-435F-E848-9CA0-73D4488DDC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8FEFB-F321-DD4C-9B48-86C846045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1099-D662-194C-8F9D-BA36FE0CF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56E39-21F0-3643-A417-47DB65F4A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3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AE9A3E-28DC-D547-A682-145EB8FF2E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5B100E-28A3-6B4F-955F-0B019140E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37647-4891-9445-A77B-4FEC07BEC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144D4-E976-4A4E-AA63-51ED67040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992DD-9D2C-1B4C-8122-FEE1EA9C6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726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07B4C-E2E3-5245-9827-316EEAE39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4DE04-BB90-054D-9361-02070C369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FC25F-EA46-9D49-812C-0F293D1F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A66E5-830E-3A4B-B7C6-656BA97E2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A32B5-E2B4-0543-A9E3-3F20D3175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86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FE936-BDCB-4349-B676-29090FD69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1B76EC-0F13-CA45-B87D-C058802D5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443AF-5F6B-9740-AE6D-11EDDE7F4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C2D9E-0FBB-3F4E-BCB7-94178865D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6DF92-0C71-404D-8334-9BCFE4E46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259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4BB0C-6CD4-F545-BC12-C82B22DCD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5878E-C2EA-F646-B1DD-5414D0B1F7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1F79DE-0E91-1C46-AC43-864B7AE996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789F19-4F27-AA41-9BA1-21A4D1BE1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70C3DE-5D5C-3544-9782-6D4BE3CC4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30C6B-7602-B64C-B135-FF86985A8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473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7A9E5-EBF1-BF49-A022-BC4229C40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972E9-2FBE-6E4B-A213-2285FC88B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9770D5-7204-7F47-BF46-5B8704134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F04105-8A5B-3C4D-86C2-29E990CE30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E5573C-4FB7-2240-B369-BCF0714B15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7ADA3F-C962-F242-9376-CD241E993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4E6605-0873-E948-8AED-9921FF3E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B8FFD7-4772-2042-B124-9DA58D6F2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40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2C79B-1531-0546-A2BA-79397B3EE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4D6C93-1D38-914E-92D1-6552DE135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4E2F03-9D61-FE41-9F2D-496BADB9E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2DE4D0-C388-354F-986F-A323B2BC4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74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DE494B-9D18-484B-A203-F0FAB3D3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51AC7B-A0EF-D94E-87E8-33B6DFE99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3FFEE4-F628-C640-8AC2-7669A0578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99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30988-CF2A-9D46-B963-AD1C67958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2936F-1316-EE47-9293-C26AE7D81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770A60-DA1F-B64F-A5E6-3F57D80468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B55B0-BCD5-E34E-89F2-771F06EA3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22666B-D127-DB43-8617-2DEF853D8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5DF5D4-D19C-824E-8CD7-76EFF7FE6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152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FC95D-3D84-ED4C-9873-BF5696E55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AFB084-AD61-1649-B9ED-AD38C9C1CF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47948-1EB4-E049-86F1-D6CD496120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1DF16-ADD6-EE4A-A02F-59AEE157A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87D0F4-CCCB-FC4D-A1AB-6F7F9E92D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C5935-D7CB-E04C-A3E0-64445141D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9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776DC4-BEA7-E340-91BA-A386E1B2E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B63338-DD99-6049-8CA3-8E73A7CEBD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388B1-65A6-5446-8B30-47DB52B84A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C76FA-2C5F-3A4C-BA65-519C8EFE4D40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D952F-C0F8-1F4E-BAA3-EA46D2F2C8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5190C-4EAC-E84C-A6EA-E4B566318C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6F26B5-F367-A545-9768-EA37403C0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01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2C0D1C6-C07A-E344-90B7-F53B5B90A092}"/>
              </a:ext>
            </a:extLst>
          </p:cNvPr>
          <p:cNvSpPr/>
          <p:nvPr/>
        </p:nvSpPr>
        <p:spPr>
          <a:xfrm>
            <a:off x="4852989" y="1747838"/>
            <a:ext cx="1985963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WebSocket Server(Cloud)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14CC74-D26D-9E4D-BF43-D0BD140A20DD}"/>
              </a:ext>
            </a:extLst>
          </p:cNvPr>
          <p:cNvSpPr/>
          <p:nvPr/>
        </p:nvSpPr>
        <p:spPr>
          <a:xfrm>
            <a:off x="2609851" y="3086100"/>
            <a:ext cx="1985963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err="1"/>
              <a:t>Decentraland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C3AB32-1B51-734C-8FA5-679ED48FBACC}"/>
              </a:ext>
            </a:extLst>
          </p:cNvPr>
          <p:cNvSpPr/>
          <p:nvPr/>
        </p:nvSpPr>
        <p:spPr>
          <a:xfrm>
            <a:off x="7224713" y="3086100"/>
            <a:ext cx="1985963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Client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58FDE77-E35E-FC4E-A8F6-ADFAECA6E4C9}"/>
              </a:ext>
            </a:extLst>
          </p:cNvPr>
          <p:cNvCxnSpPr>
            <a:stCxn id="9" idx="0"/>
            <a:endCxn id="7" idx="3"/>
          </p:cNvCxnSpPr>
          <p:nvPr/>
        </p:nvCxnSpPr>
        <p:spPr>
          <a:xfrm flipH="1" flipV="1">
            <a:off x="6838952" y="2090738"/>
            <a:ext cx="1378743" cy="995362"/>
          </a:xfrm>
          <a:prstGeom prst="straightConnector1">
            <a:avLst/>
          </a:prstGeom>
          <a:ln w="539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EC79BFA-420E-2048-A0FE-CA0F4564FF2C}"/>
              </a:ext>
            </a:extLst>
          </p:cNvPr>
          <p:cNvCxnSpPr>
            <a:stCxn id="7" idx="1"/>
            <a:endCxn id="8" idx="0"/>
          </p:cNvCxnSpPr>
          <p:nvPr/>
        </p:nvCxnSpPr>
        <p:spPr>
          <a:xfrm flipH="1">
            <a:off x="3602833" y="2090738"/>
            <a:ext cx="1250156" cy="995362"/>
          </a:xfrm>
          <a:prstGeom prst="straightConnector1">
            <a:avLst/>
          </a:prstGeom>
          <a:ln w="539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0C5A4FF-33D3-E648-87E8-4A58C59E0070}"/>
              </a:ext>
            </a:extLst>
          </p:cNvPr>
          <p:cNvSpPr txBox="1"/>
          <p:nvPr/>
        </p:nvSpPr>
        <p:spPr>
          <a:xfrm>
            <a:off x="2987282" y="2219087"/>
            <a:ext cx="1608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Information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6601E5-CBC7-A142-8892-8FD1583E83D2}"/>
              </a:ext>
            </a:extLst>
          </p:cNvPr>
          <p:cNvSpPr txBox="1"/>
          <p:nvPr/>
        </p:nvSpPr>
        <p:spPr>
          <a:xfrm>
            <a:off x="7413428" y="2215634"/>
            <a:ext cx="1608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Information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83AB3E13-7DA7-D743-8B6E-4978BF389220}"/>
              </a:ext>
            </a:extLst>
          </p:cNvPr>
          <p:cNvSpPr/>
          <p:nvPr/>
        </p:nvSpPr>
        <p:spPr>
          <a:xfrm>
            <a:off x="9210676" y="1257300"/>
            <a:ext cx="404812" cy="4457700"/>
          </a:xfrm>
          <a:prstGeom prst="leftBrace">
            <a:avLst/>
          </a:prstGeom>
          <a:ln w="539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5E0C53-8397-F147-898D-397727CE262A}"/>
              </a:ext>
            </a:extLst>
          </p:cNvPr>
          <p:cNvSpPr txBox="1"/>
          <p:nvPr/>
        </p:nvSpPr>
        <p:spPr>
          <a:xfrm>
            <a:off x="9615488" y="1371600"/>
            <a:ext cx="1728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Button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6086078-279D-894B-827D-DAC1F7B18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1667" y="1943322"/>
            <a:ext cx="1716747" cy="128565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9BEA5FC-615D-AC45-8E03-05C73FCD117F}"/>
              </a:ext>
            </a:extLst>
          </p:cNvPr>
          <p:cNvSpPr txBox="1"/>
          <p:nvPr/>
        </p:nvSpPr>
        <p:spPr>
          <a:xfrm>
            <a:off x="9615488" y="3145394"/>
            <a:ext cx="1728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 Events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0AA68E1-DEBA-F04A-8512-11A29878E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4821" y="3575941"/>
            <a:ext cx="1490119" cy="111634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CEA6E80-F0BE-F649-A5F9-38942F7F2113}"/>
              </a:ext>
            </a:extLst>
          </p:cNvPr>
          <p:cNvSpPr txBox="1"/>
          <p:nvPr/>
        </p:nvSpPr>
        <p:spPr>
          <a:xfrm>
            <a:off x="9734821" y="4753503"/>
            <a:ext cx="2109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Phones’ App Events</a:t>
            </a:r>
          </a:p>
        </p:txBody>
      </p:sp>
    </p:spTree>
    <p:extLst>
      <p:ext uri="{BB962C8B-B14F-4D97-AF65-F5344CB8AC3E}">
        <p14:creationId xmlns:p14="http://schemas.microsoft.com/office/powerpoint/2010/main" val="3309133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17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Jie Guan</dc:creator>
  <cp:lastModifiedBy>Jie Guan</cp:lastModifiedBy>
  <cp:revision>2</cp:revision>
  <dcterms:created xsi:type="dcterms:W3CDTF">2020-03-02T14:54:11Z</dcterms:created>
  <dcterms:modified xsi:type="dcterms:W3CDTF">2020-03-02T15:03:24Z</dcterms:modified>
</cp:coreProperties>
</file>

<file path=docProps/thumbnail.jpeg>
</file>